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536"/>
    <a:srgbClr val="113F73"/>
    <a:srgbClr val="F9A833"/>
    <a:srgbClr val="12457C"/>
    <a:srgbClr val="103E70"/>
    <a:srgbClr val="0B2756"/>
    <a:srgbClr val="245679"/>
    <a:srgbClr val="569ECE"/>
    <a:srgbClr val="FEF200"/>
    <a:srgbClr val="255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9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7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5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9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4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9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7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5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2140650" y="5080646"/>
            <a:ext cx="4533900" cy="53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altLang="en-US" sz="2000" b="1" dirty="0" smtClean="0">
                <a:solidFill>
                  <a:srgbClr val="113F73"/>
                </a:solidFill>
                <a:latin typeface="Times New Roman" pitchFamily="18" charset="0"/>
                <a:cs typeface="B Mitra" pitchFamily="2" charset="-78"/>
              </a:rPr>
              <a:t>نویسنده ارائه دهنده مقاله</a:t>
            </a:r>
            <a:endParaRPr lang="en-US" altLang="en-US" sz="2000" b="1" dirty="0">
              <a:solidFill>
                <a:srgbClr val="113F73"/>
              </a:solidFill>
              <a:latin typeface="Times New Roman" pitchFamily="18" charset="0"/>
              <a:cs typeface="B Mitra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69100" y="3357698"/>
            <a:ext cx="6477000" cy="978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altLang="en-US" sz="4000" b="1" dirty="0" smtClean="0">
                <a:solidFill>
                  <a:srgbClr val="F9A833"/>
                </a:solidFill>
                <a:latin typeface="Times New Roman" pitchFamily="18" charset="0"/>
                <a:cs typeface="B Mitra" pitchFamily="2" charset="-78"/>
              </a:rPr>
              <a:t>عنوان</a:t>
            </a:r>
            <a:r>
              <a:rPr lang="fa-IR" altLang="en-US" sz="6600" dirty="0" smtClean="0">
                <a:solidFill>
                  <a:srgbClr val="F9A833"/>
                </a:solidFill>
              </a:rPr>
              <a:t> </a:t>
            </a:r>
            <a:r>
              <a:rPr lang="fa-IR" altLang="en-US" sz="4000" b="1" dirty="0" smtClean="0">
                <a:solidFill>
                  <a:srgbClr val="F9A833"/>
                </a:solidFill>
                <a:latin typeface="Times New Roman" pitchFamily="18" charset="0"/>
                <a:cs typeface="B Mitra" pitchFamily="2" charset="-78"/>
              </a:rPr>
              <a:t>مقاله</a:t>
            </a:r>
            <a:endParaRPr lang="en-US" altLang="en-US" sz="4000" b="1" dirty="0">
              <a:solidFill>
                <a:srgbClr val="F9A833"/>
              </a:solidFill>
              <a:latin typeface="Times New Roman" pitchFamily="18" charset="0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29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2422" y="1940011"/>
            <a:ext cx="8400867" cy="4658497"/>
          </a:xfrm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Char char="v"/>
            </a:pPr>
            <a:r>
              <a:rPr lang="fa-IR" altLang="en-US" sz="2400" b="1" dirty="0">
                <a:solidFill>
                  <a:srgbClr val="24567B"/>
                </a:solidFill>
                <a:latin typeface="Times New Roman" pitchFamily="18" charset="0"/>
                <a:cs typeface="B Mitra" pitchFamily="2" charset="-78"/>
              </a:rPr>
              <a:t>آیتم 1</a:t>
            </a:r>
          </a:p>
          <a:p>
            <a:pPr lvl="1" algn="r" rtl="1" eaLnBrk="1" hangingPunct="1">
              <a:buFont typeface="Wingdings" panose="05000000000000000000" pitchFamily="2" charset="2"/>
              <a:buChar char="§"/>
            </a:pPr>
            <a:r>
              <a:rPr lang="fa-IR" altLang="en-US" dirty="0">
                <a:solidFill>
                  <a:srgbClr val="24567B"/>
                </a:solidFill>
                <a:latin typeface="Times New Roman" pitchFamily="18" charset="0"/>
                <a:cs typeface="B Mitra" pitchFamily="2" charset="-78"/>
              </a:rPr>
              <a:t>آیتم 2</a:t>
            </a:r>
          </a:p>
          <a:p>
            <a:pPr lvl="2" algn="r" rtl="1" eaLnBrk="1" hangingPunct="1"/>
            <a:r>
              <a:rPr lang="fa-IR" altLang="en-US" dirty="0">
                <a:solidFill>
                  <a:srgbClr val="24567B"/>
                </a:solidFill>
                <a:latin typeface="Times New Roman" pitchFamily="18" charset="0"/>
                <a:cs typeface="B Mitra" pitchFamily="2" charset="-78"/>
              </a:rPr>
              <a:t>آیتم 3</a:t>
            </a:r>
          </a:p>
          <a:p>
            <a:pPr algn="r" rtl="1" eaLnBrk="1" hangingPunct="1">
              <a:buFont typeface="Wingdings" panose="05000000000000000000" pitchFamily="2" charset="2"/>
              <a:buChar char="v"/>
            </a:pPr>
            <a:r>
              <a:rPr lang="fa-IR" altLang="en-US" sz="2400" b="1" dirty="0">
                <a:solidFill>
                  <a:srgbClr val="24567B"/>
                </a:solidFill>
                <a:latin typeface="Times New Roman" pitchFamily="18" charset="0"/>
                <a:cs typeface="B Mitra" pitchFamily="2" charset="-78"/>
              </a:rPr>
              <a:t>به هیچ وجه در لوگوها و نام و نشان‌های مورد استفاده تغییری ایجاد ننمایید.</a:t>
            </a:r>
          </a:p>
          <a:p>
            <a:pPr algn="r" rtl="1" eaLnBrk="1" hangingPunct="1">
              <a:buFont typeface="Wingdings" panose="05000000000000000000" pitchFamily="2" charset="2"/>
              <a:buChar char="v"/>
            </a:pPr>
            <a:r>
              <a:rPr lang="fa-IR" altLang="en-US" sz="2400" b="1" dirty="0">
                <a:solidFill>
                  <a:srgbClr val="24567B"/>
                </a:solidFill>
                <a:latin typeface="Times New Roman" pitchFamily="18" charset="0"/>
                <a:cs typeface="B Mitra" pitchFamily="2" charset="-78"/>
              </a:rPr>
              <a:t>زمان ارائه شفاهی مقاله حداکثر 15 دقیقه می باشد.</a:t>
            </a:r>
            <a:endParaRPr lang="en-US" altLang="en-US" sz="2400" b="1" dirty="0">
              <a:solidFill>
                <a:srgbClr val="24567B"/>
              </a:solidFill>
              <a:latin typeface="Times New Roman" pitchFamily="18" charset="0"/>
              <a:cs typeface="B Mitra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39114" y="1445741"/>
            <a:ext cx="7565314" cy="354469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altLang="en-US" sz="2400" b="1" dirty="0" smtClean="0">
                <a:solidFill>
                  <a:srgbClr val="F3A536"/>
                </a:solidFill>
                <a:latin typeface="Times New Roman" pitchFamily="18" charset="0"/>
                <a:cs typeface="B Mitra" pitchFamily="2" charset="-78"/>
              </a:rPr>
              <a:t>عنوان</a:t>
            </a:r>
            <a:endParaRPr lang="en-US" altLang="en-US" sz="2800" b="1" dirty="0">
              <a:solidFill>
                <a:srgbClr val="F3A536"/>
              </a:solidFill>
              <a:latin typeface="Times New Roman" pitchFamily="18" charset="0"/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20644" y="6501025"/>
            <a:ext cx="33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3A536"/>
                </a:solidFill>
                <a:cs typeface="B Mitra" panose="00000400000000000000" pitchFamily="2" charset="-78"/>
              </a:rPr>
              <a:t>2</a:t>
            </a:r>
            <a:endParaRPr lang="en-US" b="1" dirty="0">
              <a:solidFill>
                <a:srgbClr val="F3A536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708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20644" y="6501025"/>
            <a:ext cx="33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3A536"/>
                </a:solidFill>
                <a:cs typeface="B Mitra" panose="00000400000000000000" pitchFamily="2" charset="-78"/>
              </a:rPr>
              <a:t>3</a:t>
            </a:r>
            <a:endParaRPr lang="en-US" b="1" dirty="0">
              <a:solidFill>
                <a:srgbClr val="F3A536"/>
              </a:solidFill>
              <a:cs typeface="B Mitra" panose="00000400000000000000" pitchFamily="2" charset="-7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5148" y="1458097"/>
            <a:ext cx="7886700" cy="367527"/>
          </a:xfrm>
        </p:spPr>
        <p:txBody>
          <a:bodyPr wrap="square" lIns="91440" tIns="0" bIns="91440" rtlCol="1" anchor="ctr" anchorCtr="0">
            <a:noAutofit/>
          </a:bodyPr>
          <a:lstStyle/>
          <a:p>
            <a:pPr algn="r" rtl="1"/>
            <a:endParaRPr lang="en-US" sz="2800" b="1" dirty="0">
              <a:solidFill>
                <a:srgbClr val="24567B"/>
              </a:solidFill>
              <a:latin typeface="Times New Roman" pitchFamily="18" charset="0"/>
              <a:cs typeface="B Mitra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940011"/>
            <a:ext cx="7886700" cy="4707924"/>
          </a:xfrm>
        </p:spPr>
        <p:txBody>
          <a:bodyPr>
            <a:normAutofit/>
          </a:bodyPr>
          <a:lstStyle/>
          <a:p>
            <a:pPr algn="r" rtl="1"/>
            <a:endParaRPr lang="en-US" sz="2400" dirty="0">
              <a:solidFill>
                <a:srgbClr val="24567B"/>
              </a:solidFill>
              <a:latin typeface="Times New Roman" pitchFamily="18" charset="0"/>
              <a:ea typeface="+mj-ea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48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40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 Mitra</vt:lpstr>
      <vt:lpstr>Calibri</vt:lpstr>
      <vt:lpstr>Calibri Light</vt:lpstr>
      <vt:lpstr>Times New Roman</vt:lpstr>
      <vt:lpstr>Wingdings</vt:lpstr>
      <vt:lpstr>Office Theme</vt:lpstr>
      <vt:lpstr>PowerPoint Presentation</vt:lpstr>
      <vt:lpstr>عنوان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</dc:creator>
  <cp:lastModifiedBy>West</cp:lastModifiedBy>
  <cp:revision>19</cp:revision>
  <dcterms:created xsi:type="dcterms:W3CDTF">2021-11-18T20:36:38Z</dcterms:created>
  <dcterms:modified xsi:type="dcterms:W3CDTF">2023-04-23T18:48:05Z</dcterms:modified>
</cp:coreProperties>
</file>